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2" r:id="rId6"/>
    <p:sldId id="313" r:id="rId7"/>
    <p:sldId id="319" r:id="rId8"/>
    <p:sldId id="320" r:id="rId9"/>
    <p:sldId id="314" r:id="rId10"/>
    <p:sldId id="315" r:id="rId11"/>
    <p:sldId id="317" r:id="rId12"/>
    <p:sldId id="316" r:id="rId13"/>
    <p:sldId id="31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eera Malik" initials="AM" lastIdx="1" clrIdx="0">
    <p:extLst>
      <p:ext uri="{19B8F6BF-5375-455C-9EA6-DF929625EA0E}">
        <p15:presenceInfo xmlns:p15="http://schemas.microsoft.com/office/powerpoint/2012/main" userId="58b5a2e197b11d9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FF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eera Malik" userId="58b5a2e197b11d93" providerId="LiveId" clId="{722906B1-49B8-46F7-B46A-20E8BE1CBE6C}"/>
    <pc:docChg chg="undo custSel delSld modSld modMainMaster">
      <pc:chgData name="Abeera Malik" userId="58b5a2e197b11d93" providerId="LiveId" clId="{722906B1-49B8-46F7-B46A-20E8BE1CBE6C}" dt="2022-05-02T19:25:30.361" v="1667"/>
      <pc:docMkLst>
        <pc:docMk/>
      </pc:docMkLst>
      <pc:sldChg chg="addSp delSp modSp mod setBg delAnim">
        <pc:chgData name="Abeera Malik" userId="58b5a2e197b11d93" providerId="LiveId" clId="{722906B1-49B8-46F7-B46A-20E8BE1CBE6C}" dt="2022-05-02T18:14:11.678" v="1568"/>
        <pc:sldMkLst>
          <pc:docMk/>
          <pc:sldMk cId="3912747309" sldId="268"/>
        </pc:sldMkLst>
        <pc:picChg chg="add mod">
          <ac:chgData name="Abeera Malik" userId="58b5a2e197b11d93" providerId="LiveId" clId="{722906B1-49B8-46F7-B46A-20E8BE1CBE6C}" dt="2022-05-02T17:31:16.418" v="1421" actId="14100"/>
          <ac:picMkLst>
            <pc:docMk/>
            <pc:sldMk cId="3912747309" sldId="268"/>
            <ac:picMk id="5" creationId="{CC48CF63-9B4B-44D1-88E9-F5BD7064D490}"/>
          </ac:picMkLst>
        </pc:picChg>
        <pc:picChg chg="del">
          <ac:chgData name="Abeera Malik" userId="58b5a2e197b11d93" providerId="LiveId" clId="{722906B1-49B8-46F7-B46A-20E8BE1CBE6C}" dt="2022-05-02T18:04:56.049" v="1561" actId="478"/>
          <ac:picMkLst>
            <pc:docMk/>
            <pc:sldMk cId="3912747309" sldId="268"/>
            <ac:picMk id="7" creationId="{46104D5D-AF5B-455D-88F8-7BB07FD4B805}"/>
          </ac:picMkLst>
        </pc:picChg>
        <pc:picChg chg="del">
          <ac:chgData name="Abeera Malik" userId="58b5a2e197b11d93" providerId="LiveId" clId="{722906B1-49B8-46F7-B46A-20E8BE1CBE6C}" dt="2022-05-02T18:07:39.909" v="1562" actId="478"/>
          <ac:picMkLst>
            <pc:docMk/>
            <pc:sldMk cId="3912747309" sldId="268"/>
            <ac:picMk id="8" creationId="{C20306AB-7796-46E3-8001-4B5E208B54A4}"/>
          </ac:picMkLst>
        </pc:picChg>
        <pc:picChg chg="add mod">
          <ac:chgData name="Abeera Malik" userId="58b5a2e197b11d93" providerId="LiveId" clId="{722906B1-49B8-46F7-B46A-20E8BE1CBE6C}" dt="2022-05-02T18:14:11.678" v="1568"/>
          <ac:picMkLst>
            <pc:docMk/>
            <pc:sldMk cId="3912747309" sldId="268"/>
            <ac:picMk id="9" creationId="{3FFBA174-0545-49C2-AA62-B0AA7AC99F3A}"/>
          </ac:picMkLst>
        </pc:picChg>
      </pc:sldChg>
      <pc:sldChg chg="addSp delSp modSp mod setBg delAnim">
        <pc:chgData name="Abeera Malik" userId="58b5a2e197b11d93" providerId="LiveId" clId="{722906B1-49B8-46F7-B46A-20E8BE1CBE6C}" dt="2022-05-02T18:16:11.933" v="1570"/>
        <pc:sldMkLst>
          <pc:docMk/>
          <pc:sldMk cId="4232901558" sldId="312"/>
        </pc:sldMkLst>
        <pc:spChg chg="mod">
          <ac:chgData name="Abeera Malik" userId="58b5a2e197b11d93" providerId="LiveId" clId="{722906B1-49B8-46F7-B46A-20E8BE1CBE6C}" dt="2022-05-02T16:00:01.991" v="1221" actId="20577"/>
          <ac:spMkLst>
            <pc:docMk/>
            <pc:sldMk cId="4232901558" sldId="312"/>
            <ac:spMk id="2" creationId="{4F76CB32-901A-4DA0-AA8A-9A7B5A88BFCD}"/>
          </ac:spMkLst>
        </pc:spChg>
        <pc:spChg chg="mod">
          <ac:chgData name="Abeera Malik" userId="58b5a2e197b11d93" providerId="LiveId" clId="{722906B1-49B8-46F7-B46A-20E8BE1CBE6C}" dt="2022-05-02T10:38:51.495" v="1206" actId="255"/>
          <ac:spMkLst>
            <pc:docMk/>
            <pc:sldMk cId="4232901558" sldId="312"/>
            <ac:spMk id="4" creationId="{80B2F193-6D03-4B78-B949-33B6DE4ED777}"/>
          </ac:spMkLst>
        </pc:spChg>
        <pc:picChg chg="add del mod">
          <ac:chgData name="Abeera Malik" userId="58b5a2e197b11d93" providerId="LiveId" clId="{722906B1-49B8-46F7-B46A-20E8BE1CBE6C}" dt="2022-05-02T18:14:26.960" v="1569" actId="478"/>
          <ac:picMkLst>
            <pc:docMk/>
            <pc:sldMk cId="4232901558" sldId="312"/>
            <ac:picMk id="3" creationId="{D0430D91-3456-4935-AD53-FDA7F4097C56}"/>
          </ac:picMkLst>
        </pc:picChg>
        <pc:picChg chg="add mod">
          <ac:chgData name="Abeera Malik" userId="58b5a2e197b11d93" providerId="LiveId" clId="{722906B1-49B8-46F7-B46A-20E8BE1CBE6C}" dt="2022-05-02T18:16:11.933" v="1570"/>
          <ac:picMkLst>
            <pc:docMk/>
            <pc:sldMk cId="4232901558" sldId="312"/>
            <ac:picMk id="5" creationId="{B9793A4A-6B46-4E07-B066-5F779A8B1B80}"/>
          </ac:picMkLst>
        </pc:picChg>
      </pc:sldChg>
      <pc:sldChg chg="addSp delSp modSp mod delAnim">
        <pc:chgData name="Abeera Malik" userId="58b5a2e197b11d93" providerId="LiveId" clId="{722906B1-49B8-46F7-B46A-20E8BE1CBE6C}" dt="2022-05-02T18:24:06.456" v="1579"/>
        <pc:sldMkLst>
          <pc:docMk/>
          <pc:sldMk cId="426453318" sldId="313"/>
        </pc:sldMkLst>
        <pc:spChg chg="mod">
          <ac:chgData name="Abeera Malik" userId="58b5a2e197b11d93" providerId="LiveId" clId="{722906B1-49B8-46F7-B46A-20E8BE1CBE6C}" dt="2022-05-02T10:05:32.696" v="699" actId="20577"/>
          <ac:spMkLst>
            <pc:docMk/>
            <pc:sldMk cId="426453318" sldId="313"/>
            <ac:spMk id="5" creationId="{387A41C5-4C01-4F21-B18B-272212E29066}"/>
          </ac:spMkLst>
        </pc:spChg>
        <pc:picChg chg="add del mod">
          <ac:chgData name="Abeera Malik" userId="58b5a2e197b11d93" providerId="LiveId" clId="{722906B1-49B8-46F7-B46A-20E8BE1CBE6C}" dt="2022-05-02T18:20:00.046" v="1571"/>
          <ac:picMkLst>
            <pc:docMk/>
            <pc:sldMk cId="426453318" sldId="313"/>
            <ac:picMk id="3" creationId="{BF331FAE-B56E-4379-95B2-61B609980E7C}"/>
          </ac:picMkLst>
        </pc:picChg>
        <pc:picChg chg="add del mod">
          <ac:chgData name="Abeera Malik" userId="58b5a2e197b11d93" providerId="LiveId" clId="{722906B1-49B8-46F7-B46A-20E8BE1CBE6C}" dt="2022-05-02T18:20:54.381" v="1572" actId="478"/>
          <ac:picMkLst>
            <pc:docMk/>
            <pc:sldMk cId="426453318" sldId="313"/>
            <ac:picMk id="6" creationId="{83A0C57D-5D14-4AF3-AA5C-B2E7E3C5D093}"/>
          </ac:picMkLst>
        </pc:picChg>
        <pc:picChg chg="add del mod">
          <ac:chgData name="Abeera Malik" userId="58b5a2e197b11d93" providerId="LiveId" clId="{722906B1-49B8-46F7-B46A-20E8BE1CBE6C}" dt="2022-05-02T18:21:33.259" v="1574" actId="478"/>
          <ac:picMkLst>
            <pc:docMk/>
            <pc:sldMk cId="426453318" sldId="313"/>
            <ac:picMk id="7" creationId="{B561B7CD-F9AA-413E-BA48-7F323F061310}"/>
          </ac:picMkLst>
        </pc:picChg>
        <pc:picChg chg="add del mod">
          <ac:chgData name="Abeera Malik" userId="58b5a2e197b11d93" providerId="LiveId" clId="{722906B1-49B8-46F7-B46A-20E8BE1CBE6C}" dt="2022-05-02T18:22:30.109" v="1576" actId="478"/>
          <ac:picMkLst>
            <pc:docMk/>
            <pc:sldMk cId="426453318" sldId="313"/>
            <ac:picMk id="14" creationId="{4ABE4B89-09EC-4153-963D-0600BF13491D}"/>
          </ac:picMkLst>
        </pc:picChg>
        <pc:picChg chg="add del mod">
          <ac:chgData name="Abeera Malik" userId="58b5a2e197b11d93" providerId="LiveId" clId="{722906B1-49B8-46F7-B46A-20E8BE1CBE6C}" dt="2022-05-02T18:23:20.043" v="1578" actId="478"/>
          <ac:picMkLst>
            <pc:docMk/>
            <pc:sldMk cId="426453318" sldId="313"/>
            <ac:picMk id="15" creationId="{1D85CC70-93CA-4FA5-B909-9873B509BC61}"/>
          </ac:picMkLst>
        </pc:picChg>
        <pc:picChg chg="add mod">
          <ac:chgData name="Abeera Malik" userId="58b5a2e197b11d93" providerId="LiveId" clId="{722906B1-49B8-46F7-B46A-20E8BE1CBE6C}" dt="2022-05-02T18:24:06.456" v="1579"/>
          <ac:picMkLst>
            <pc:docMk/>
            <pc:sldMk cId="426453318" sldId="313"/>
            <ac:picMk id="16" creationId="{D360CDDF-5EF2-4B13-A5E0-679C163CB1FE}"/>
          </ac:picMkLst>
        </pc:picChg>
      </pc:sldChg>
      <pc:sldChg chg="addSp modSp mod">
        <pc:chgData name="Abeera Malik" userId="58b5a2e197b11d93" providerId="LiveId" clId="{722906B1-49B8-46F7-B46A-20E8BE1CBE6C}" dt="2022-05-02T18:45:12.801" v="1587"/>
        <pc:sldMkLst>
          <pc:docMk/>
          <pc:sldMk cId="4226855703" sldId="314"/>
        </pc:sldMkLst>
        <pc:spChg chg="mod">
          <ac:chgData name="Abeera Malik" userId="58b5a2e197b11d93" providerId="LiveId" clId="{722906B1-49B8-46F7-B46A-20E8BE1CBE6C}" dt="2022-05-02T16:00:21.814" v="1236" actId="20577"/>
          <ac:spMkLst>
            <pc:docMk/>
            <pc:sldMk cId="4226855703" sldId="314"/>
            <ac:spMk id="2" creationId="{A513761D-71A5-448D-B35D-CFF146FF1B5E}"/>
          </ac:spMkLst>
        </pc:spChg>
        <pc:spChg chg="mod">
          <ac:chgData name="Abeera Malik" userId="58b5a2e197b11d93" providerId="LiveId" clId="{722906B1-49B8-46F7-B46A-20E8BE1CBE6C}" dt="2022-05-02T17:39:39.188" v="1560" actId="20577"/>
          <ac:spMkLst>
            <pc:docMk/>
            <pc:sldMk cId="4226855703" sldId="314"/>
            <ac:spMk id="3" creationId="{FD9611FC-4AED-48C9-BF1B-D392594C82B3}"/>
          </ac:spMkLst>
        </pc:spChg>
        <pc:picChg chg="add mod">
          <ac:chgData name="Abeera Malik" userId="58b5a2e197b11d93" providerId="LiveId" clId="{722906B1-49B8-46F7-B46A-20E8BE1CBE6C}" dt="2022-05-02T18:45:12.801" v="1587"/>
          <ac:picMkLst>
            <pc:docMk/>
            <pc:sldMk cId="4226855703" sldId="314"/>
            <ac:picMk id="4" creationId="{46CE8998-9260-4442-9AF0-D55C2E962397}"/>
          </ac:picMkLst>
        </pc:picChg>
      </pc:sldChg>
      <pc:sldChg chg="addSp delSp modSp mod delAnim">
        <pc:chgData name="Abeera Malik" userId="58b5a2e197b11d93" providerId="LiveId" clId="{722906B1-49B8-46F7-B46A-20E8BE1CBE6C}" dt="2022-05-02T18:54:15.551" v="1610"/>
        <pc:sldMkLst>
          <pc:docMk/>
          <pc:sldMk cId="3382296576" sldId="315"/>
        </pc:sldMkLst>
        <pc:spChg chg="mod">
          <ac:chgData name="Abeera Malik" userId="58b5a2e197b11d93" providerId="LiveId" clId="{722906B1-49B8-46F7-B46A-20E8BE1CBE6C}" dt="2022-05-02T18:45:27.859" v="1592" actId="20577"/>
          <ac:spMkLst>
            <pc:docMk/>
            <pc:sldMk cId="3382296576" sldId="315"/>
            <ac:spMk id="2" creationId="{EAD48A5B-A9E9-4BDE-99A6-F2FD82EBF2F7}"/>
          </ac:spMkLst>
        </pc:spChg>
        <pc:spChg chg="mod">
          <ac:chgData name="Abeera Malik" userId="58b5a2e197b11d93" providerId="LiveId" clId="{722906B1-49B8-46F7-B46A-20E8BE1CBE6C}" dt="2022-05-02T10:39:20.166" v="1208" actId="12"/>
          <ac:spMkLst>
            <pc:docMk/>
            <pc:sldMk cId="3382296576" sldId="315"/>
            <ac:spMk id="3" creationId="{D04D20D5-52C3-4284-AED4-D4CF0934E293}"/>
          </ac:spMkLst>
        </pc:spChg>
        <pc:picChg chg="add del mod">
          <ac:chgData name="Abeera Malik" userId="58b5a2e197b11d93" providerId="LiveId" clId="{722906B1-49B8-46F7-B46A-20E8BE1CBE6C}" dt="2022-05-02T18:53:20.193" v="1606"/>
          <ac:picMkLst>
            <pc:docMk/>
            <pc:sldMk cId="3382296576" sldId="315"/>
            <ac:picMk id="4" creationId="{360DD4F2-6E9C-4537-857A-453C7CFF17B9}"/>
          </ac:picMkLst>
        </pc:picChg>
        <pc:picChg chg="add del mod">
          <ac:chgData name="Abeera Malik" userId="58b5a2e197b11d93" providerId="LiveId" clId="{722906B1-49B8-46F7-B46A-20E8BE1CBE6C}" dt="2022-05-02T18:53:24.659" v="1607" actId="478"/>
          <ac:picMkLst>
            <pc:docMk/>
            <pc:sldMk cId="3382296576" sldId="315"/>
            <ac:picMk id="5" creationId="{665BCA40-4F2F-4E03-85A1-E9F76A84AEFA}"/>
          </ac:picMkLst>
        </pc:picChg>
        <pc:picChg chg="add del mod">
          <ac:chgData name="Abeera Malik" userId="58b5a2e197b11d93" providerId="LiveId" clId="{722906B1-49B8-46F7-B46A-20E8BE1CBE6C}" dt="2022-05-02T18:53:51.361" v="1609" actId="478"/>
          <ac:picMkLst>
            <pc:docMk/>
            <pc:sldMk cId="3382296576" sldId="315"/>
            <ac:picMk id="6" creationId="{956607A3-53F2-4A32-94D9-0364B79E1FF7}"/>
          </ac:picMkLst>
        </pc:picChg>
        <pc:picChg chg="add mod">
          <ac:chgData name="Abeera Malik" userId="58b5a2e197b11d93" providerId="LiveId" clId="{722906B1-49B8-46F7-B46A-20E8BE1CBE6C}" dt="2022-05-02T18:54:15.551" v="1610"/>
          <ac:picMkLst>
            <pc:docMk/>
            <pc:sldMk cId="3382296576" sldId="315"/>
            <ac:picMk id="7" creationId="{1478C647-4DFC-4AC8-813D-5F939697E763}"/>
          </ac:picMkLst>
        </pc:picChg>
      </pc:sldChg>
      <pc:sldChg chg="addSp delSp modSp mod delAnim">
        <pc:chgData name="Abeera Malik" userId="58b5a2e197b11d93" providerId="LiveId" clId="{722906B1-49B8-46F7-B46A-20E8BE1CBE6C}" dt="2022-05-02T19:11:59.519" v="1617"/>
        <pc:sldMkLst>
          <pc:docMk/>
          <pc:sldMk cId="4226756769" sldId="316"/>
        </pc:sldMkLst>
        <pc:spChg chg="mod">
          <ac:chgData name="Abeera Malik" userId="58b5a2e197b11d93" providerId="LiveId" clId="{722906B1-49B8-46F7-B46A-20E8BE1CBE6C}" dt="2022-05-02T18:52:22.672" v="1604" actId="20577"/>
          <ac:spMkLst>
            <pc:docMk/>
            <pc:sldMk cId="4226756769" sldId="316"/>
            <ac:spMk id="2" creationId="{EB9EDAA5-741F-4FE3-83B0-A5CB905919C7}"/>
          </ac:spMkLst>
        </pc:spChg>
        <pc:spChg chg="mod">
          <ac:chgData name="Abeera Malik" userId="58b5a2e197b11d93" providerId="LiveId" clId="{722906B1-49B8-46F7-B46A-20E8BE1CBE6C}" dt="2022-05-02T18:09:37.836" v="1566"/>
          <ac:spMkLst>
            <pc:docMk/>
            <pc:sldMk cId="4226756769" sldId="316"/>
            <ac:spMk id="3" creationId="{C4180D8C-DFC1-4D6D-B103-46AEC62BFFF4}"/>
          </ac:spMkLst>
        </pc:spChg>
        <pc:picChg chg="add del mod">
          <ac:chgData name="Abeera Malik" userId="58b5a2e197b11d93" providerId="LiveId" clId="{722906B1-49B8-46F7-B46A-20E8BE1CBE6C}" dt="2022-05-02T19:01:22.239" v="1612" actId="478"/>
          <ac:picMkLst>
            <pc:docMk/>
            <pc:sldMk cId="4226756769" sldId="316"/>
            <ac:picMk id="4" creationId="{A7E48273-9964-4F4E-9644-30C6932C9C35}"/>
          </ac:picMkLst>
        </pc:picChg>
        <pc:picChg chg="add del mod">
          <ac:chgData name="Abeera Malik" userId="58b5a2e197b11d93" providerId="LiveId" clId="{722906B1-49B8-46F7-B46A-20E8BE1CBE6C}" dt="2022-05-02T19:01:59.931" v="1614" actId="478"/>
          <ac:picMkLst>
            <pc:docMk/>
            <pc:sldMk cId="4226756769" sldId="316"/>
            <ac:picMk id="5" creationId="{B96D3308-8F75-4342-84C3-3CC7066DB8C6}"/>
          </ac:picMkLst>
        </pc:picChg>
        <pc:picChg chg="add del mod">
          <ac:chgData name="Abeera Malik" userId="58b5a2e197b11d93" providerId="LiveId" clId="{722906B1-49B8-46F7-B46A-20E8BE1CBE6C}" dt="2022-05-02T19:09:45.649" v="1616" actId="478"/>
          <ac:picMkLst>
            <pc:docMk/>
            <pc:sldMk cId="4226756769" sldId="316"/>
            <ac:picMk id="6" creationId="{CDF88401-0FAC-4E81-A72F-5760D9B2E47E}"/>
          </ac:picMkLst>
        </pc:picChg>
        <pc:picChg chg="add mod">
          <ac:chgData name="Abeera Malik" userId="58b5a2e197b11d93" providerId="LiveId" clId="{722906B1-49B8-46F7-B46A-20E8BE1CBE6C}" dt="2022-05-02T19:11:59.519" v="1617"/>
          <ac:picMkLst>
            <pc:docMk/>
            <pc:sldMk cId="4226756769" sldId="316"/>
            <ac:picMk id="7" creationId="{5E9E94E1-D46E-404B-95A2-A122E79302E5}"/>
          </ac:picMkLst>
        </pc:picChg>
      </pc:sldChg>
      <pc:sldChg chg="addSp delSp modSp mod delAnim">
        <pc:chgData name="Abeera Malik" userId="58b5a2e197b11d93" providerId="LiveId" clId="{722906B1-49B8-46F7-B46A-20E8BE1CBE6C}" dt="2022-05-02T19:25:30.361" v="1667"/>
        <pc:sldMkLst>
          <pc:docMk/>
          <pc:sldMk cId="3750699460" sldId="317"/>
        </pc:sldMkLst>
        <pc:spChg chg="mod">
          <ac:chgData name="Abeera Malik" userId="58b5a2e197b11d93" providerId="LiveId" clId="{722906B1-49B8-46F7-B46A-20E8BE1CBE6C}" dt="2022-05-02T16:01:06.437" v="1291" actId="1076"/>
          <ac:spMkLst>
            <pc:docMk/>
            <pc:sldMk cId="3750699460" sldId="317"/>
            <ac:spMk id="2" creationId="{948A7DAB-26FE-459C-AC28-13CEC3C2BEC8}"/>
          </ac:spMkLst>
        </pc:spChg>
        <pc:spChg chg="mod">
          <ac:chgData name="Abeera Malik" userId="58b5a2e197b11d93" providerId="LiveId" clId="{722906B1-49B8-46F7-B46A-20E8BE1CBE6C}" dt="2022-05-02T19:23:59.537" v="1664" actId="255"/>
          <ac:spMkLst>
            <pc:docMk/>
            <pc:sldMk cId="3750699460" sldId="317"/>
            <ac:spMk id="3" creationId="{1763191D-9C0E-48AE-A5CC-BD8765D5FDDB}"/>
          </ac:spMkLst>
        </pc:spChg>
        <pc:picChg chg="add del mod">
          <ac:chgData name="Abeera Malik" userId="58b5a2e197b11d93" providerId="LiveId" clId="{722906B1-49B8-46F7-B46A-20E8BE1CBE6C}" dt="2022-05-02T19:24:41.987" v="1666" actId="478"/>
          <ac:picMkLst>
            <pc:docMk/>
            <pc:sldMk cId="3750699460" sldId="317"/>
            <ac:picMk id="4" creationId="{FA81B9EC-3723-46C6-8538-611B57CBD880}"/>
          </ac:picMkLst>
        </pc:picChg>
        <pc:picChg chg="add mod">
          <ac:chgData name="Abeera Malik" userId="58b5a2e197b11d93" providerId="LiveId" clId="{722906B1-49B8-46F7-B46A-20E8BE1CBE6C}" dt="2022-05-02T19:25:30.361" v="1667"/>
          <ac:picMkLst>
            <pc:docMk/>
            <pc:sldMk cId="3750699460" sldId="317"/>
            <ac:picMk id="5" creationId="{87F53D1C-31E1-4310-9C88-4A5A44D0474F}"/>
          </ac:picMkLst>
        </pc:picChg>
      </pc:sldChg>
      <pc:sldChg chg="addSp delSp modSp mod delAnim">
        <pc:chgData name="Abeera Malik" userId="58b5a2e197b11d93" providerId="LiveId" clId="{722906B1-49B8-46F7-B46A-20E8BE1CBE6C}" dt="2022-05-02T19:20:18.746" v="1628"/>
        <pc:sldMkLst>
          <pc:docMk/>
          <pc:sldMk cId="4177474119" sldId="318"/>
        </pc:sldMkLst>
        <pc:spChg chg="mod">
          <ac:chgData name="Abeera Malik" userId="58b5a2e197b11d93" providerId="LiveId" clId="{722906B1-49B8-46F7-B46A-20E8BE1CBE6C}" dt="2022-05-02T16:02:45.576" v="1343" actId="207"/>
          <ac:spMkLst>
            <pc:docMk/>
            <pc:sldMk cId="4177474119" sldId="318"/>
            <ac:spMk id="2" creationId="{52962F37-49A6-4A0E-A41C-6689C2C9FE17}"/>
          </ac:spMkLst>
        </pc:spChg>
        <pc:spChg chg="mod">
          <ac:chgData name="Abeera Malik" userId="58b5a2e197b11d93" providerId="LiveId" clId="{722906B1-49B8-46F7-B46A-20E8BE1CBE6C}" dt="2022-05-02T18:09:45.639" v="1567"/>
          <ac:spMkLst>
            <pc:docMk/>
            <pc:sldMk cId="4177474119" sldId="318"/>
            <ac:spMk id="3" creationId="{444EC5E4-C18E-4848-94F2-F269BB6AAE65}"/>
          </ac:spMkLst>
        </pc:spChg>
        <pc:picChg chg="add del mod">
          <ac:chgData name="Abeera Malik" userId="58b5a2e197b11d93" providerId="LiveId" clId="{722906B1-49B8-46F7-B46A-20E8BE1CBE6C}" dt="2022-05-02T19:14:02.791" v="1619" actId="478"/>
          <ac:picMkLst>
            <pc:docMk/>
            <pc:sldMk cId="4177474119" sldId="318"/>
            <ac:picMk id="4" creationId="{4F16D144-2859-484B-AFFC-CC85258C7B8C}"/>
          </ac:picMkLst>
        </pc:picChg>
        <pc:picChg chg="add del mod">
          <ac:chgData name="Abeera Malik" userId="58b5a2e197b11d93" providerId="LiveId" clId="{722906B1-49B8-46F7-B46A-20E8BE1CBE6C}" dt="2022-05-02T19:15:14.920" v="1621" actId="478"/>
          <ac:picMkLst>
            <pc:docMk/>
            <pc:sldMk cId="4177474119" sldId="318"/>
            <ac:picMk id="5" creationId="{EFEC9EF1-EF30-48A8-8341-A003A3B8B5C4}"/>
          </ac:picMkLst>
        </pc:picChg>
        <pc:picChg chg="add del mod">
          <ac:chgData name="Abeera Malik" userId="58b5a2e197b11d93" providerId="LiveId" clId="{722906B1-49B8-46F7-B46A-20E8BE1CBE6C}" dt="2022-05-02T19:16:32.665" v="1623" actId="478"/>
          <ac:picMkLst>
            <pc:docMk/>
            <pc:sldMk cId="4177474119" sldId="318"/>
            <ac:picMk id="6" creationId="{CEE14255-879C-44C0-9D9E-171EFE4C5F35}"/>
          </ac:picMkLst>
        </pc:picChg>
        <pc:picChg chg="add del mod">
          <ac:chgData name="Abeera Malik" userId="58b5a2e197b11d93" providerId="LiveId" clId="{722906B1-49B8-46F7-B46A-20E8BE1CBE6C}" dt="2022-05-02T19:17:59.156" v="1625" actId="478"/>
          <ac:picMkLst>
            <pc:docMk/>
            <pc:sldMk cId="4177474119" sldId="318"/>
            <ac:picMk id="7" creationId="{BDD04D68-ED5B-441F-A92D-8EF5773A21DD}"/>
          </ac:picMkLst>
        </pc:picChg>
        <pc:picChg chg="add del mod">
          <ac:chgData name="Abeera Malik" userId="58b5a2e197b11d93" providerId="LiveId" clId="{722906B1-49B8-46F7-B46A-20E8BE1CBE6C}" dt="2022-05-02T19:18:41.049" v="1627" actId="478"/>
          <ac:picMkLst>
            <pc:docMk/>
            <pc:sldMk cId="4177474119" sldId="318"/>
            <ac:picMk id="8" creationId="{9840F1EF-AB71-4B55-9B4E-8A6456940AA6}"/>
          </ac:picMkLst>
        </pc:picChg>
        <pc:picChg chg="add mod">
          <ac:chgData name="Abeera Malik" userId="58b5a2e197b11d93" providerId="LiveId" clId="{722906B1-49B8-46F7-B46A-20E8BE1CBE6C}" dt="2022-05-02T19:20:18.746" v="1628"/>
          <ac:picMkLst>
            <pc:docMk/>
            <pc:sldMk cId="4177474119" sldId="318"/>
            <ac:picMk id="9" creationId="{CBEF0363-8188-4664-8176-B61547ED1C99}"/>
          </ac:picMkLst>
        </pc:picChg>
      </pc:sldChg>
      <pc:sldChg chg="addSp modSp mod">
        <pc:chgData name="Abeera Malik" userId="58b5a2e197b11d93" providerId="LiveId" clId="{722906B1-49B8-46F7-B46A-20E8BE1CBE6C}" dt="2022-05-02T18:39:00.887" v="1581"/>
        <pc:sldMkLst>
          <pc:docMk/>
          <pc:sldMk cId="888436730" sldId="319"/>
        </pc:sldMkLst>
        <pc:spChg chg="mod">
          <ac:chgData name="Abeera Malik" userId="58b5a2e197b11d93" providerId="LiveId" clId="{722906B1-49B8-46F7-B46A-20E8BE1CBE6C}" dt="2022-05-02T10:38:40.857" v="1204" actId="255"/>
          <ac:spMkLst>
            <pc:docMk/>
            <pc:sldMk cId="888436730" sldId="319"/>
            <ac:spMk id="3" creationId="{B503432A-E2E3-4EBF-AD85-07151EF60573}"/>
          </ac:spMkLst>
        </pc:spChg>
        <pc:picChg chg="add mod">
          <ac:chgData name="Abeera Malik" userId="58b5a2e197b11d93" providerId="LiveId" clId="{722906B1-49B8-46F7-B46A-20E8BE1CBE6C}" dt="2022-05-02T18:39:00.887" v="1581"/>
          <ac:picMkLst>
            <pc:docMk/>
            <pc:sldMk cId="888436730" sldId="319"/>
            <ac:picMk id="4" creationId="{9A0FE2D5-D9C0-49DE-B463-F5BD7861AEB1}"/>
          </ac:picMkLst>
        </pc:picChg>
      </pc:sldChg>
      <pc:sldChg chg="addSp delSp modSp mod delAnim">
        <pc:chgData name="Abeera Malik" userId="58b5a2e197b11d93" providerId="LiveId" clId="{722906B1-49B8-46F7-B46A-20E8BE1CBE6C}" dt="2022-05-02T18:44:51.434" v="1586"/>
        <pc:sldMkLst>
          <pc:docMk/>
          <pc:sldMk cId="2281500123" sldId="320"/>
        </pc:sldMkLst>
        <pc:spChg chg="mod">
          <ac:chgData name="Abeera Malik" userId="58b5a2e197b11d93" providerId="LiveId" clId="{722906B1-49B8-46F7-B46A-20E8BE1CBE6C}" dt="2022-05-02T10:39:05.635" v="1207"/>
          <ac:spMkLst>
            <pc:docMk/>
            <pc:sldMk cId="2281500123" sldId="320"/>
            <ac:spMk id="3" creationId="{B503432A-E2E3-4EBF-AD85-07151EF60573}"/>
          </ac:spMkLst>
        </pc:spChg>
        <pc:picChg chg="add del mod">
          <ac:chgData name="Abeera Malik" userId="58b5a2e197b11d93" providerId="LiveId" clId="{722906B1-49B8-46F7-B46A-20E8BE1CBE6C}" dt="2022-05-02T18:39:53.948" v="1583" actId="478"/>
          <ac:picMkLst>
            <pc:docMk/>
            <pc:sldMk cId="2281500123" sldId="320"/>
            <ac:picMk id="4" creationId="{A5863F4D-E2D7-4C94-A3CC-124D9C9D2FA6}"/>
          </ac:picMkLst>
        </pc:picChg>
        <pc:picChg chg="add del mod">
          <ac:chgData name="Abeera Malik" userId="58b5a2e197b11d93" providerId="LiveId" clId="{722906B1-49B8-46F7-B46A-20E8BE1CBE6C}" dt="2022-05-02T18:44:20.882" v="1585" actId="478"/>
          <ac:picMkLst>
            <pc:docMk/>
            <pc:sldMk cId="2281500123" sldId="320"/>
            <ac:picMk id="5" creationId="{7B2D26E6-12B7-44E5-B0B4-28E6FD2657BE}"/>
          </ac:picMkLst>
        </pc:picChg>
        <pc:picChg chg="add mod">
          <ac:chgData name="Abeera Malik" userId="58b5a2e197b11d93" providerId="LiveId" clId="{722906B1-49B8-46F7-B46A-20E8BE1CBE6C}" dt="2022-05-02T18:44:51.434" v="1586"/>
          <ac:picMkLst>
            <pc:docMk/>
            <pc:sldMk cId="2281500123" sldId="320"/>
            <ac:picMk id="6" creationId="{117D796D-A8E8-4667-A600-D44C6189DB6C}"/>
          </ac:picMkLst>
        </pc:picChg>
      </pc:sldChg>
      <pc:sldChg chg="del">
        <pc:chgData name="Abeera Malik" userId="58b5a2e197b11d93" providerId="LiveId" clId="{722906B1-49B8-46F7-B46A-20E8BE1CBE6C}" dt="2022-05-02T18:09:21.781" v="1565" actId="2696"/>
        <pc:sldMkLst>
          <pc:docMk/>
          <pc:sldMk cId="3429248146" sldId="321"/>
        </pc:sldMkLst>
      </pc:sldChg>
      <pc:sldMasterChg chg="setBg modSldLayout">
        <pc:chgData name="Abeera Malik" userId="58b5a2e197b11d93" providerId="LiveId" clId="{722906B1-49B8-46F7-B46A-20E8BE1CBE6C}" dt="2022-05-02T17:39:18.791" v="1559" actId="478"/>
        <pc:sldMasterMkLst>
          <pc:docMk/>
          <pc:sldMasterMk cId="2479070856" sldId="2147483660"/>
        </pc:sldMasterMkLst>
        <pc:sldLayoutChg chg="addSp delSp modSp mod setBg">
          <pc:chgData name="Abeera Malik" userId="58b5a2e197b11d93" providerId="LiveId" clId="{722906B1-49B8-46F7-B46A-20E8BE1CBE6C}" dt="2022-05-02T17:39:03.508" v="1546"/>
          <pc:sldLayoutMkLst>
            <pc:docMk/>
            <pc:sldMasterMk cId="2479070856" sldId="2147483660"/>
            <pc:sldLayoutMk cId="227225117" sldId="2147483661"/>
          </pc:sldLayoutMkLst>
          <pc:picChg chg="add del mod">
            <ac:chgData name="Abeera Malik" userId="58b5a2e197b11d93" providerId="LiveId" clId="{722906B1-49B8-46F7-B46A-20E8BE1CBE6C}" dt="2022-05-02T17:30:43.844" v="1416"/>
            <ac:picMkLst>
              <pc:docMk/>
              <pc:sldMasterMk cId="2479070856" sldId="2147483660"/>
              <pc:sldLayoutMk cId="227225117" sldId="2147483661"/>
              <ac:picMk id="8" creationId="{2456106D-7B2F-40ED-9EB4-77A8F43E2ADD}"/>
            </ac:picMkLst>
          </pc:picChg>
        </pc:sldLayoutChg>
        <pc:sldLayoutChg chg="addSp delSp modSp mod setBg">
          <pc:chgData name="Abeera Malik" userId="58b5a2e197b11d93" providerId="LiveId" clId="{722906B1-49B8-46F7-B46A-20E8BE1CBE6C}" dt="2022-05-02T17:39:18.791" v="1559" actId="478"/>
          <pc:sldLayoutMkLst>
            <pc:docMk/>
            <pc:sldMasterMk cId="2479070856" sldId="2147483660"/>
            <pc:sldLayoutMk cId="3752010150" sldId="2147483662"/>
          </pc:sldLayoutMkLst>
          <pc:spChg chg="mod">
            <ac:chgData name="Abeera Malik" userId="58b5a2e197b11d93" providerId="LiveId" clId="{722906B1-49B8-46F7-B46A-20E8BE1CBE6C}" dt="2022-05-02T17:38:58.664" v="1543" actId="207"/>
            <ac:spMkLst>
              <pc:docMk/>
              <pc:sldMasterMk cId="2479070856" sldId="2147483660"/>
              <pc:sldLayoutMk cId="3752010150" sldId="2147483662"/>
              <ac:spMk id="3" creationId="{00000000-0000-0000-0000-000000000000}"/>
            </ac:spMkLst>
          </pc:spChg>
          <pc:spChg chg="add del mod">
            <ac:chgData name="Abeera Malik" userId="58b5a2e197b11d93" providerId="LiveId" clId="{722906B1-49B8-46F7-B46A-20E8BE1CBE6C}" dt="2022-05-02T17:39:18.791" v="1559" actId="478"/>
            <ac:spMkLst>
              <pc:docMk/>
              <pc:sldMasterMk cId="2479070856" sldId="2147483660"/>
              <pc:sldLayoutMk cId="3752010150" sldId="2147483662"/>
              <ac:spMk id="4" creationId="{835B6789-BF77-462F-8DC0-BF95A6682C2F}"/>
            </ac:spMkLst>
          </pc:spChg>
        </pc:sldLayoutChg>
        <pc:sldLayoutChg chg="setBg">
          <pc:chgData name="Abeera Malik" userId="58b5a2e197b11d93" providerId="LiveId" clId="{722906B1-49B8-46F7-B46A-20E8BE1CBE6C}" dt="2022-05-02T17:39:03.508" v="1546"/>
          <pc:sldLayoutMkLst>
            <pc:docMk/>
            <pc:sldMasterMk cId="2479070856" sldId="2147483660"/>
            <pc:sldLayoutMk cId="770401705" sldId="2147483663"/>
          </pc:sldLayoutMkLst>
        </pc:sldLayoutChg>
        <pc:sldLayoutChg chg="setBg">
          <pc:chgData name="Abeera Malik" userId="58b5a2e197b11d93" providerId="LiveId" clId="{722906B1-49B8-46F7-B46A-20E8BE1CBE6C}" dt="2022-05-02T17:39:03.508" v="1546"/>
          <pc:sldLayoutMkLst>
            <pc:docMk/>
            <pc:sldMasterMk cId="2479070856" sldId="2147483660"/>
            <pc:sldLayoutMk cId="1152231341" sldId="2147483664"/>
          </pc:sldLayoutMkLst>
        </pc:sldLayoutChg>
        <pc:sldLayoutChg chg="setBg">
          <pc:chgData name="Abeera Malik" userId="58b5a2e197b11d93" providerId="LiveId" clId="{722906B1-49B8-46F7-B46A-20E8BE1CBE6C}" dt="2022-05-02T17:39:03.508" v="1546"/>
          <pc:sldLayoutMkLst>
            <pc:docMk/>
            <pc:sldMasterMk cId="2479070856" sldId="2147483660"/>
            <pc:sldLayoutMk cId="3316775558" sldId="2147483665"/>
          </pc:sldLayoutMkLst>
        </pc:sldLayoutChg>
        <pc:sldLayoutChg chg="setBg">
          <pc:chgData name="Abeera Malik" userId="58b5a2e197b11d93" providerId="LiveId" clId="{722906B1-49B8-46F7-B46A-20E8BE1CBE6C}" dt="2022-05-02T17:39:03.508" v="1546"/>
          <pc:sldLayoutMkLst>
            <pc:docMk/>
            <pc:sldMasterMk cId="2479070856" sldId="2147483660"/>
            <pc:sldLayoutMk cId="1042260156" sldId="2147483666"/>
          </pc:sldLayoutMkLst>
        </pc:sldLayoutChg>
        <pc:sldLayoutChg chg="setBg">
          <pc:chgData name="Abeera Malik" userId="58b5a2e197b11d93" providerId="LiveId" clId="{722906B1-49B8-46F7-B46A-20E8BE1CBE6C}" dt="2022-05-02T17:39:03.508" v="1546"/>
          <pc:sldLayoutMkLst>
            <pc:docMk/>
            <pc:sldMasterMk cId="2479070856" sldId="2147483660"/>
            <pc:sldLayoutMk cId="3440723578" sldId="2147483667"/>
          </pc:sldLayoutMkLst>
        </pc:sldLayoutChg>
        <pc:sldLayoutChg chg="setBg">
          <pc:chgData name="Abeera Malik" userId="58b5a2e197b11d93" providerId="LiveId" clId="{722906B1-49B8-46F7-B46A-20E8BE1CBE6C}" dt="2022-05-02T17:39:03.508" v="1546"/>
          <pc:sldLayoutMkLst>
            <pc:docMk/>
            <pc:sldMasterMk cId="2479070856" sldId="2147483660"/>
            <pc:sldLayoutMk cId="2411850497" sldId="2147483668"/>
          </pc:sldLayoutMkLst>
        </pc:sldLayoutChg>
        <pc:sldLayoutChg chg="setBg">
          <pc:chgData name="Abeera Malik" userId="58b5a2e197b11d93" providerId="LiveId" clId="{722906B1-49B8-46F7-B46A-20E8BE1CBE6C}" dt="2022-05-02T17:39:03.508" v="1546"/>
          <pc:sldLayoutMkLst>
            <pc:docMk/>
            <pc:sldMasterMk cId="2479070856" sldId="2147483660"/>
            <pc:sldLayoutMk cId="2884398989" sldId="2147483669"/>
          </pc:sldLayoutMkLst>
        </pc:sldLayoutChg>
      </pc:sldMasterChg>
    </pc:docChg>
  </pc:docChgLst>
</pc:chgInfo>
</file>

<file path=ppt/media/image1.jpeg>
</file>

<file path=ppt/media/image2.jpeg>
</file>

<file path=ppt/media/image3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BRAIN HUB</a:t>
            </a:r>
            <a:endParaRPr lang="en-US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BY BINARY BRAINS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48CF63-9B4B-44D1-88E9-F5BD7064D4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7001" y="0"/>
            <a:ext cx="3082636" cy="318654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FFBA174-0545-49C2-AA62-B0AA7AC99F3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48"/>
    </mc:Choice>
    <mc:Fallback>
      <p:transition spd="slow" advTm="11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62F37-49A6-4A0E-A41C-6689C2C9F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23455"/>
            <a:ext cx="10058400" cy="1505312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WHAT IS NEXT FOR “BRAIN HUB”</a:t>
            </a:r>
            <a:b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C5E4-C18E-4848-94F2-F269BB6AA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2595"/>
            <a:ext cx="10058400" cy="397649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MAKE PRODUCTS THAT STRESS ACTIVE, EXPERIENTIAL LEARNING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RESPOND TO USERS WITH CONSTRUCTIVE FEEDBACK, ADVICE AND HELPFUL HINTS. 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PROVIDE USERS WITH CLEAR, ACTIONABLE DATA ON STUDENT PERFORMANCE.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 </a:t>
            </a:r>
            <a:r>
              <a:rPr lang="en-US" sz="22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US" sz="2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 AT THEIR OWN LEVELS.                             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DELIVER A </a:t>
            </a:r>
            <a:r>
              <a:rPr lang="en-US" sz="22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USER</a:t>
            </a:r>
            <a:r>
              <a:rPr lang="en-US" sz="2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-FRIENDLY EXPERIENCE THAT PROMOTES DISTRACTION-FREE LEARNING.</a:t>
            </a:r>
            <a:endParaRPr lang="en-US" sz="22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BEF0363-8188-4664-8176-B61547ED1C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474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999"/>
    </mc:Choice>
    <mc:Fallback>
      <p:transition spd="slow" advTm="84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B2F193-6D03-4B78-B949-33B6DE4ED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11927"/>
            <a:ext cx="10058400" cy="3957165"/>
          </a:xfrm>
        </p:spPr>
        <p:txBody>
          <a:bodyPr/>
          <a:lstStyle/>
          <a:p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DUE TO LACK OF AWARENESS STUDENTS FACE DIFFICULTY CHOSING PATH TO PERSUE.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LACK OF PROFESSIONAL EDUCATION PROVIDED BY INSTITUTES. </a:t>
            </a:r>
            <a:endParaRPr lang="en-US" sz="2000" b="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STUDENTS OFTEN AQUIRE SKILLS BUT DON’T KNOW THE FUTURE OF IT.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SO ONE CAN GET THE POSITION THEY WORTH THEIR SKILLS. 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9793A4A-6B46-4E07-B066-5F779A8B1B8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901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99"/>
    </mc:Choice>
    <mc:Fallback>
      <p:transition spd="slow" advTm="23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7150B-92E9-428B-967D-0DE11C2AFB4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23825"/>
            <a:ext cx="10058400" cy="769938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SOLUTION</a:t>
            </a:r>
          </a:p>
        </p:txBody>
      </p:sp>
      <p:sp>
        <p:nvSpPr>
          <p:cNvPr id="8" name="Oval 7"/>
          <p:cNvSpPr/>
          <p:nvPr/>
        </p:nvSpPr>
        <p:spPr>
          <a:xfrm>
            <a:off x="3612442" y="1625600"/>
            <a:ext cx="4368800" cy="436880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39846" y="2246923"/>
            <a:ext cx="3126154" cy="31261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775199" y="2717973"/>
            <a:ext cx="2043293" cy="1990678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195059" y="3482479"/>
            <a:ext cx="1203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WHY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95058" y="4779591"/>
            <a:ext cx="12035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HOW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95062" y="5467034"/>
            <a:ext cx="12035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WHAT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6480688" y="1949511"/>
            <a:ext cx="3001107" cy="1554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6000154" y="5059985"/>
            <a:ext cx="3346935" cy="823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2359159" y="3219132"/>
            <a:ext cx="3401754" cy="2039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91443" y="894496"/>
            <a:ext cx="1834662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/>
              <a:t>Users either determine their path with mentor or evaluate the skills for certain career tracks.</a:t>
            </a:r>
          </a:p>
          <a:p>
            <a:endParaRPr lang="en-US" sz="1900" dirty="0"/>
          </a:p>
          <a:p>
            <a:r>
              <a:rPr lang="en-US" sz="1900" dirty="0"/>
              <a:t>Rewarding discounts, badges and credit funds to students.</a:t>
            </a:r>
          </a:p>
          <a:p>
            <a:endParaRPr lang="en-US" sz="1900" dirty="0"/>
          </a:p>
          <a:p>
            <a:r>
              <a:rPr lang="en-US" sz="1900" dirty="0"/>
              <a:t>Prediction on the future of certain career.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77A896-BC14-44D6-9285-1023E8F315D9}"/>
              </a:ext>
            </a:extLst>
          </p:cNvPr>
          <p:cNvSpPr txBox="1"/>
          <p:nvPr/>
        </p:nvSpPr>
        <p:spPr>
          <a:xfrm>
            <a:off x="9503774" y="248911"/>
            <a:ext cx="22408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To provide an ML powered, gamified career and education recommendation solution.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7A41C5-4C01-4F21-B18B-272212E29066}"/>
              </a:ext>
            </a:extLst>
          </p:cNvPr>
          <p:cNvSpPr txBox="1"/>
          <p:nvPr/>
        </p:nvSpPr>
        <p:spPr>
          <a:xfrm>
            <a:off x="9347089" y="4862464"/>
            <a:ext cx="2397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Brain Hub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D360CDDF-5EF2-4B13-A5E0-679C163CB1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3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29"/>
    </mc:Choice>
    <mc:Fallback>
      <p:transition spd="slow" advTm="34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61DC8-6D23-420D-9A78-D551F9B64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INSPIRATION: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3432A-E2E3-4EBF-AD85-07151EF60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8073"/>
            <a:ext cx="10058400" cy="397101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LACK OF AWARENESS MAKING IT DIFFICULT FOR STUDENTS TO CHOSE WHICH PATH TO PERSUE.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LACK OF PROFESSIONAL EDUCATION PROVIDED BY INSTITUTES. </a:t>
            </a:r>
            <a:endParaRPr lang="en-US" sz="2000" b="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STUDENTS OFTEN AQUIRE SKILLS BUT DON’T KNOW THE FUTURE OF IT.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STUDENTS NOT ATTAINING JOBS WORTH THEIR SKILLS.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STUDENTS FACING DIFFICULTY IN PROFESSIONAL LIFE.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A0FE2D5-D9C0-49DE-B463-F5BD7861AE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36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02"/>
    </mc:Choice>
    <mc:Fallback>
      <p:transition spd="slow" advTm="17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61DC8-6D23-420D-9A78-D551F9B64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WHAT IT DOES: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3432A-E2E3-4EBF-AD85-07151EF60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11927"/>
            <a:ext cx="10058400" cy="395716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BRAIN HUB ANALYSES YOUR TECHNICAL SKILLS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GIVES YOU SPECIFIC FEEDBACK TO HELP YOU GROW.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INDIVIDUALS CAN GAIN CONFIDENCE AND LIVE LIFE TO THE FULLEST WITH THE HELP OF OUR APP.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OUR OBJECTIVE IS TO CREATE EDUCATIONAL QUALITY AND ENSURE EQUAL ACCESS IN ORDER TO INCREASE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STUDENT’S ACCOMPLISHMENT AND PREPARE THEM FOR GLOBAL COMPETITION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17D796D-A8E8-4667-A600-D44C6189DB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500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38"/>
    </mc:Choice>
    <mc:Fallback>
      <p:transition spd="slow" advTm="18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761D-71A5-448D-B35D-CFF146FF1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HOW WE BUILT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611FC-4AED-48C9-BF1B-D392594C8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LANGUAGES USED: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 SHARP, ORACLE APEX, HTML, CSS, BOOTSTRAP, JAVASCRIPT, JQUERY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6CE8998-9260-4442-9AF0-D55C2E9623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855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12"/>
    </mc:Choice>
    <mc:Fallback>
      <p:transition spd="slow" advTm="12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8A5B-A9E9-4BDE-99A6-F2FD82EBF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CHALLENGES USERS RAN INTO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D20D5-52C3-4284-AED4-D4CF0934E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WHICH FIELD IS SUITABLE?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THEY HAVE THEIR SKILL BUT HAVE NO POINTS TO ACCESS THEIR SKILL 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KNOW ABOUT THE FUTURE OF THEIR FIELDS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478C647-4DFC-4AC8-813D-5F939697E7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96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51"/>
    </mc:Choice>
    <mc:Fallback>
      <p:transition spd="slow" advTm="14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A7DAB-26FE-459C-AC28-13CEC3C2B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868494"/>
            <a:ext cx="10058400" cy="1450757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ACCOMPLISHMENTS WE ARE PROUD OF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3191D-9C0E-48AE-A5CC-BD8765D5F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8073"/>
            <a:ext cx="10058400" cy="3971019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Bef>
                <a:spcPts val="24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ANALYZE WHICH SKILLS CAN PERFORM BETTER. </a:t>
            </a:r>
          </a:p>
          <a:p>
            <a:pPr marR="0">
              <a:lnSpc>
                <a:spcPct val="107000"/>
              </a:lnSpc>
              <a:spcBef>
                <a:spcPts val="24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OUR GOAL IS TO HELP THE STUDENTS </a:t>
            </a:r>
          </a:p>
          <a:p>
            <a:pPr marR="0">
              <a:lnSpc>
                <a:spcPct val="107000"/>
              </a:lnSpc>
              <a:spcBef>
                <a:spcPts val="24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OUR ACCOMPLISHMENTS IS THAT TO HELP OUT THE STUDENTS DISCOVER THEIR GOALS ACCORDING TO THEIR INTEREST OR PASSION, </a:t>
            </a:r>
          </a:p>
          <a:p>
            <a:pPr marR="0">
              <a:lnSpc>
                <a:spcPct val="107000"/>
              </a:lnSpc>
              <a:spcBef>
                <a:spcPts val="24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OUR WEBSITE FACILITATE MORE THAN 100 STUDENTS TO SET THEIR </a:t>
            </a:r>
            <a:r>
              <a:rPr lang="en-US" sz="2000" dirty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GOALS. </a:t>
            </a:r>
            <a:endParaRPr lang="en-US" sz="20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7F53D1C-31E1-4310-9C88-4A5A44D047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99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224"/>
    </mc:Choice>
    <mc:Fallback>
      <p:transition spd="slow" advTm="38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DAA5-741F-4FE3-83B0-A5CB90591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79314"/>
            <a:ext cx="10058400" cy="1313281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sz="4900" b="1" dirty="0">
                <a:solidFill>
                  <a:srgbClr val="333333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TEACHES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80D8C-DFC1-4D6D-B103-46AEC62BF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2595"/>
            <a:ext cx="10058400" cy="397649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IT HELPS YOU GROW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RECOGNITION.</a:t>
            </a:r>
            <a:endParaRPr lang="en-US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GENERATING NEW IDEAS.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SENSE OF PURPOSE.</a:t>
            </a:r>
            <a:endParaRPr lang="en-US" sz="2000" dirty="0">
              <a:solidFill>
                <a:srgbClr val="333333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FUTURE LEADERS DISCOVERY.</a:t>
            </a:r>
            <a:endParaRPr lang="en-US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E9E94E1-D46E-404B-95A2-A122E79302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56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426"/>
    </mc:Choice>
    <mc:Fallback>
      <p:transition spd="slow" advTm="99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{03100D54-A50E-40EF-B623-A9604B994CF0}tf33845126_win32</Template>
  <TotalTime>425</TotalTime>
  <Words>404</Words>
  <Application>Microsoft Office PowerPoint</Application>
  <PresentationFormat>Widescreen</PresentationFormat>
  <Paragraphs>57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Bookman Old Style</vt:lpstr>
      <vt:lpstr>Calibri</vt:lpstr>
      <vt:lpstr>Franklin Gothic Book</vt:lpstr>
      <vt:lpstr>Times New Roman</vt:lpstr>
      <vt:lpstr>Wingdings</vt:lpstr>
      <vt:lpstr>1_RetrospectVTI</vt:lpstr>
      <vt:lpstr>BRAIN HUB</vt:lpstr>
      <vt:lpstr>PROBLEM STATEMENT</vt:lpstr>
      <vt:lpstr>SOLUTION</vt:lpstr>
      <vt:lpstr>INSPIRATION:</vt:lpstr>
      <vt:lpstr>WHAT IT DOES:</vt:lpstr>
      <vt:lpstr>HOW WE BUILT IT</vt:lpstr>
      <vt:lpstr>CHALLENGES USERS RAN INTO </vt:lpstr>
      <vt:lpstr>ACCOMPLISHMENTS WE ARE PROUD OF </vt:lpstr>
      <vt:lpstr>WHAT IT TEACHES </vt:lpstr>
      <vt:lpstr>WHAT IS NEXT FOR “BRAIN HUB”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HUB</dc:title>
  <dc:creator>Abeera Malik</dc:creator>
  <cp:lastModifiedBy>Abeera Malik</cp:lastModifiedBy>
  <cp:revision>18</cp:revision>
  <dcterms:created xsi:type="dcterms:W3CDTF">2022-05-01T19:02:18Z</dcterms:created>
  <dcterms:modified xsi:type="dcterms:W3CDTF">2022-05-02T19:25:39Z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